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B0FF-86A7-36A1-844F-ACAE6DE18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3E6DB-2343-A4B9-3561-D931139A7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82700-E3BD-4EAD-3768-67D8056D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B5241-B990-A08A-33B8-46647151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236D-BB30-1343-4CEB-40A1AA0F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B8F5-38C8-4804-F6E8-62F29789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8B2EC-847D-F95A-98A1-8D0447A54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26A5B-A37E-25E2-56AB-17504A9F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630CD-F70D-E298-60A7-4EC4E061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DE30-6A01-F1B8-9AE3-A69982EE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3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70922-3B0B-5B58-744D-8343042AB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C632A-5A2C-EC20-0CE2-AE517E14F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DCC25-9C4F-0FC2-3C85-8616198D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AA80D-ECFF-0918-E002-8DDA7712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C0A24-95F4-3594-2939-6E836A79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2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6112-70D3-92C6-11C9-E545D2D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6425-D2FD-E410-2B76-92F232F65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8743-E49E-65BC-6FBA-08B73758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093E5-C8DB-4765-FCFD-7CFF1E55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3F990-2C13-4989-A6CA-0F354D10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6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C37B-B712-96D2-84F4-5D53A183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3080B-6D8E-EAA2-1EED-73A4AEFF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05B03-7DBC-E036-6FE0-8E7DE4D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F1509-CF59-53BC-C387-0660D603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C868-DE06-A1DC-D2DB-A3AC3A99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3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451B-59E5-D1B6-6AB5-E4C43D9D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A5D9-7043-0450-5D15-A127E2C46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4D0C1-1D4E-385E-2C50-11D54A267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E098F-CB07-DCC4-AD92-70D33A7C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52D89-4FE7-2710-BD40-DB9459EC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01FC9-2FDF-517A-47D4-9AE6B0D5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5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FA47-B626-F588-EBF4-A3C65CBB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11387-AC9D-423D-CD67-F4007356E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CEFDA-1BD6-0CB3-6D20-19FB19BC9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A4BF5-6D1C-8FDA-7C24-9665F7096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DBD65-AD01-3A6B-2A97-574D0FE6F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3AA74F-C09D-02DC-F3E9-462913C6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1EE9A-5C1A-2616-3E82-2896409D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AF9AF-C20D-6427-0BB3-4B6AA1E0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5AC3-3332-069E-5266-520A1BEC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77C94-AFD3-DC90-66FE-E877E7E0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0AB49-7671-F1E8-FB51-9B1F1E44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3DFC2-CBA0-62EB-7151-B8234F30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8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233F4-94AB-6AA4-B32A-0272A0873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EA487-E0A1-752B-B8C2-E0F3A654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CFDD-DA1D-F168-21A9-B8F7973A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5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07655-6BF3-A360-EA13-D7523960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B709-0262-CF94-607F-37B68306D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88A4A-59C9-2012-9EB0-8C1D984D7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28CA1-2FF3-7276-D33C-CCDA4775E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6927C-2602-37C2-8386-724A2319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E8E75-87E5-7025-BD6C-9A2649DB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767-BDDC-CD92-1BEF-7ABA23A8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79044-C06D-AAE0-2306-0637168B5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9FF4A-FDF0-EDA4-7A61-B1B93BB73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9984E-E5B6-1BA4-3A9E-324B142A2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EF9F2-A0D3-7781-2B4B-303E3D23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5C864-9381-061F-C6D6-D062EA43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0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7CC99-4D62-8700-AE85-73203CB5B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9D6F-DE71-3413-2721-F6877615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82CFF-F6B1-CA88-660D-1BAA62E6A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09F429-7B5F-496C-B2C7-346940E8CB4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3AB3E-439A-D540-FA21-0E05EE0A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72D6C-26DC-F9DC-32B4-0E247FE1B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D05820-7DFD-463B-9C2F-8D4F85475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orange fish swimming in water&#10;&#10;Description automatically generated">
            <a:extLst>
              <a:ext uri="{FF2B5EF4-FFF2-40B4-BE49-F238E27FC236}">
                <a16:creationId xmlns:a16="http://schemas.microsoft.com/office/drawing/2014/main" id="{8D5021CC-5DC5-5350-16C0-49319E492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78" y="205484"/>
            <a:ext cx="2301411" cy="1294544"/>
          </a:xfrm>
          <a:prstGeom prst="rect">
            <a:avLst/>
          </a:prstGeom>
        </p:spPr>
      </p:pic>
      <p:pic>
        <p:nvPicPr>
          <p:cNvPr id="48" name="Picture 47" descr="A close-up of a fish&#10;&#10;Description automatically generated">
            <a:extLst>
              <a:ext uri="{FF2B5EF4-FFF2-40B4-BE49-F238E27FC236}">
                <a16:creationId xmlns:a16="http://schemas.microsoft.com/office/drawing/2014/main" id="{63F7D998-8D96-56FB-301D-9BAA2EB1D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89" y="205483"/>
            <a:ext cx="2301411" cy="1294544"/>
          </a:xfrm>
          <a:prstGeom prst="rect">
            <a:avLst/>
          </a:prstGeom>
        </p:spPr>
      </p:pic>
      <p:pic>
        <p:nvPicPr>
          <p:cNvPr id="50" name="Picture 49" descr="A close-up of a fish&#10;&#10;Description automatically generated">
            <a:extLst>
              <a:ext uri="{FF2B5EF4-FFF2-40B4-BE49-F238E27FC236}">
                <a16:creationId xmlns:a16="http://schemas.microsoft.com/office/drawing/2014/main" id="{7E546754-CF02-B83B-971D-1E721DD3A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483"/>
            <a:ext cx="2301411" cy="1294544"/>
          </a:xfrm>
          <a:prstGeom prst="rect">
            <a:avLst/>
          </a:prstGeom>
        </p:spPr>
      </p:pic>
      <p:pic>
        <p:nvPicPr>
          <p:cNvPr id="52" name="Picture 51" descr="A close up of a fish&#10;&#10;Description automatically generated">
            <a:extLst>
              <a:ext uri="{FF2B5EF4-FFF2-40B4-BE49-F238E27FC236}">
                <a16:creationId xmlns:a16="http://schemas.microsoft.com/office/drawing/2014/main" id="{DF644D79-E447-8360-B44A-B6740CD6D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12" y="205483"/>
            <a:ext cx="2301412" cy="1294544"/>
          </a:xfrm>
          <a:prstGeom prst="rect">
            <a:avLst/>
          </a:prstGeom>
        </p:spPr>
      </p:pic>
      <p:pic>
        <p:nvPicPr>
          <p:cNvPr id="54" name="Picture 53" descr="A orange fish swimming in water&#10;&#10;Description automatically generated">
            <a:extLst>
              <a:ext uri="{FF2B5EF4-FFF2-40B4-BE49-F238E27FC236}">
                <a16:creationId xmlns:a16="http://schemas.microsoft.com/office/drawing/2014/main" id="{2ADC1385-A62F-A819-BEA4-FE8EA04AE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77" y="1500027"/>
            <a:ext cx="2301412" cy="1294544"/>
          </a:xfrm>
          <a:prstGeom prst="rect">
            <a:avLst/>
          </a:prstGeom>
        </p:spPr>
      </p:pic>
      <p:pic>
        <p:nvPicPr>
          <p:cNvPr id="56" name="Picture 55" descr="A orange fish swimming in water&#10;&#10;Description automatically generated">
            <a:extLst>
              <a:ext uri="{FF2B5EF4-FFF2-40B4-BE49-F238E27FC236}">
                <a16:creationId xmlns:a16="http://schemas.microsoft.com/office/drawing/2014/main" id="{86A7BA26-52AB-A241-80D4-9FD0FCD0D9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89" y="1500027"/>
            <a:ext cx="2301410" cy="1294543"/>
          </a:xfrm>
          <a:prstGeom prst="rect">
            <a:avLst/>
          </a:prstGeom>
        </p:spPr>
      </p:pic>
      <p:pic>
        <p:nvPicPr>
          <p:cNvPr id="58" name="Picture 57" descr="A close-up of a fish&#10;&#10;Description automatically generated">
            <a:extLst>
              <a:ext uri="{FF2B5EF4-FFF2-40B4-BE49-F238E27FC236}">
                <a16:creationId xmlns:a16="http://schemas.microsoft.com/office/drawing/2014/main" id="{67AFFA04-3981-66FF-4C11-EE343A1AF0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00027"/>
            <a:ext cx="2301410" cy="1294543"/>
          </a:xfrm>
          <a:prstGeom prst="rect">
            <a:avLst/>
          </a:prstGeom>
        </p:spPr>
      </p:pic>
      <p:pic>
        <p:nvPicPr>
          <p:cNvPr id="60" name="Picture 59" descr="A close-up of a fish&#10;&#10;Description automatically generated">
            <a:extLst>
              <a:ext uri="{FF2B5EF4-FFF2-40B4-BE49-F238E27FC236}">
                <a16:creationId xmlns:a16="http://schemas.microsoft.com/office/drawing/2014/main" id="{9F55727D-3651-794D-CE6E-5B4E4FB13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10" y="1500027"/>
            <a:ext cx="2301410" cy="1294543"/>
          </a:xfrm>
          <a:prstGeom prst="rect">
            <a:avLst/>
          </a:prstGeom>
        </p:spPr>
      </p:pic>
      <p:pic>
        <p:nvPicPr>
          <p:cNvPr id="70" name="Picture 69" descr="A close-up of a fish&#10;&#10;Description automatically generated">
            <a:extLst>
              <a:ext uri="{FF2B5EF4-FFF2-40B4-BE49-F238E27FC236}">
                <a16:creationId xmlns:a16="http://schemas.microsoft.com/office/drawing/2014/main" id="{189D57D2-D015-FCB6-40CA-CC9E578C6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78" y="2794570"/>
            <a:ext cx="2301410" cy="1294543"/>
          </a:xfrm>
          <a:prstGeom prst="rect">
            <a:avLst/>
          </a:prstGeom>
        </p:spPr>
      </p:pic>
      <p:pic>
        <p:nvPicPr>
          <p:cNvPr id="72" name="Picture 71" descr="A close-up of a fish&#10;&#10;Description automatically generated">
            <a:extLst>
              <a:ext uri="{FF2B5EF4-FFF2-40B4-BE49-F238E27FC236}">
                <a16:creationId xmlns:a16="http://schemas.microsoft.com/office/drawing/2014/main" id="{0DC96878-DF1C-6598-78B7-1FED481F52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88" y="2794570"/>
            <a:ext cx="2301410" cy="1294543"/>
          </a:xfrm>
          <a:prstGeom prst="rect">
            <a:avLst/>
          </a:prstGeom>
        </p:spPr>
      </p:pic>
      <p:pic>
        <p:nvPicPr>
          <p:cNvPr id="74" name="Picture 73" descr="A close-up of a fish&#10;&#10;Description automatically generated">
            <a:extLst>
              <a:ext uri="{FF2B5EF4-FFF2-40B4-BE49-F238E27FC236}">
                <a16:creationId xmlns:a16="http://schemas.microsoft.com/office/drawing/2014/main" id="{CECB0EA7-5F34-2C5C-498E-81621F4956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794570"/>
            <a:ext cx="2301410" cy="1294543"/>
          </a:xfrm>
          <a:prstGeom prst="rect">
            <a:avLst/>
          </a:prstGeom>
        </p:spPr>
      </p:pic>
      <p:pic>
        <p:nvPicPr>
          <p:cNvPr id="76" name="Picture 75" descr="A close-up of a fish&#10;&#10;Description automatically generated">
            <a:extLst>
              <a:ext uri="{FF2B5EF4-FFF2-40B4-BE49-F238E27FC236}">
                <a16:creationId xmlns:a16="http://schemas.microsoft.com/office/drawing/2014/main" id="{12DC3008-7E69-572E-0081-3AC21A6B73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07" y="2794570"/>
            <a:ext cx="2301409" cy="1294543"/>
          </a:xfrm>
          <a:prstGeom prst="rect">
            <a:avLst/>
          </a:prstGeom>
        </p:spPr>
      </p:pic>
      <p:pic>
        <p:nvPicPr>
          <p:cNvPr id="78" name="Picture 77" descr="A close-up of a fish&#10;&#10;Description automatically generated">
            <a:extLst>
              <a:ext uri="{FF2B5EF4-FFF2-40B4-BE49-F238E27FC236}">
                <a16:creationId xmlns:a16="http://schemas.microsoft.com/office/drawing/2014/main" id="{AB04D15B-3C2B-78D9-5D5D-AF1AD83A55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77" y="4089112"/>
            <a:ext cx="2301410" cy="1294543"/>
          </a:xfrm>
          <a:prstGeom prst="rect">
            <a:avLst/>
          </a:prstGeom>
        </p:spPr>
      </p:pic>
      <p:pic>
        <p:nvPicPr>
          <p:cNvPr id="80" name="Picture 79" descr="A close-up of a fish&#10;&#10;Description automatically generated">
            <a:extLst>
              <a:ext uri="{FF2B5EF4-FFF2-40B4-BE49-F238E27FC236}">
                <a16:creationId xmlns:a16="http://schemas.microsoft.com/office/drawing/2014/main" id="{6D87BF74-8C82-A0DE-7117-DEF78F3A73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84" y="4089112"/>
            <a:ext cx="2301410" cy="1294543"/>
          </a:xfrm>
          <a:prstGeom prst="rect">
            <a:avLst/>
          </a:prstGeom>
        </p:spPr>
      </p:pic>
      <p:pic>
        <p:nvPicPr>
          <p:cNvPr id="82" name="Picture 81" descr="A close-up of a fish&#10;&#10;Description automatically generated">
            <a:extLst>
              <a:ext uri="{FF2B5EF4-FFF2-40B4-BE49-F238E27FC236}">
                <a16:creationId xmlns:a16="http://schemas.microsoft.com/office/drawing/2014/main" id="{881EAE08-A494-6E90-FBF4-479D61F858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3" y="4089111"/>
            <a:ext cx="2301410" cy="1294543"/>
          </a:xfrm>
          <a:prstGeom prst="rect">
            <a:avLst/>
          </a:prstGeom>
        </p:spPr>
      </p:pic>
      <p:pic>
        <p:nvPicPr>
          <p:cNvPr id="86" name="Picture 85" descr="A close up of a fish&#10;&#10;Description automatically generated">
            <a:extLst>
              <a:ext uri="{FF2B5EF4-FFF2-40B4-BE49-F238E27FC236}">
                <a16:creationId xmlns:a16="http://schemas.microsoft.com/office/drawing/2014/main" id="{EA6CA516-75ED-4C0D-FFE5-8F1B9F3AF2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00" y="4089111"/>
            <a:ext cx="2301410" cy="1294543"/>
          </a:xfrm>
          <a:prstGeom prst="rect">
            <a:avLst/>
          </a:prstGeom>
        </p:spPr>
      </p:pic>
      <p:pic>
        <p:nvPicPr>
          <p:cNvPr id="88" name="Picture 87" descr="A close up of a fish&#10;&#10;Description automatically generated">
            <a:extLst>
              <a:ext uri="{FF2B5EF4-FFF2-40B4-BE49-F238E27FC236}">
                <a16:creationId xmlns:a16="http://schemas.microsoft.com/office/drawing/2014/main" id="{6ECE7946-5706-A91D-6369-4F99968B57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79" y="5383655"/>
            <a:ext cx="2301408" cy="1294542"/>
          </a:xfrm>
          <a:prstGeom prst="rect">
            <a:avLst/>
          </a:prstGeom>
        </p:spPr>
      </p:pic>
      <p:pic>
        <p:nvPicPr>
          <p:cNvPr id="90" name="Picture 89" descr="A close-up of a fish&#10;&#10;Description automatically generated">
            <a:extLst>
              <a:ext uri="{FF2B5EF4-FFF2-40B4-BE49-F238E27FC236}">
                <a16:creationId xmlns:a16="http://schemas.microsoft.com/office/drawing/2014/main" id="{391910C8-FEB4-DDCC-8637-E37715F88E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84" y="5383652"/>
            <a:ext cx="2301410" cy="1294543"/>
          </a:xfrm>
          <a:prstGeom prst="rect">
            <a:avLst/>
          </a:prstGeom>
        </p:spPr>
      </p:pic>
      <p:pic>
        <p:nvPicPr>
          <p:cNvPr id="92" name="Picture 91" descr="A close-up of a fish&#10;&#10;Description automatically generated">
            <a:extLst>
              <a:ext uri="{FF2B5EF4-FFF2-40B4-BE49-F238E27FC236}">
                <a16:creationId xmlns:a16="http://schemas.microsoft.com/office/drawing/2014/main" id="{DB562020-5A0A-E47C-2577-A23DDBE69E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9" y="5383652"/>
            <a:ext cx="2301405" cy="1294540"/>
          </a:xfrm>
          <a:prstGeom prst="rect">
            <a:avLst/>
          </a:prstGeom>
        </p:spPr>
      </p:pic>
      <p:pic>
        <p:nvPicPr>
          <p:cNvPr id="94" name="Picture 93" descr="A close up of a fish&#10;&#10;Description automatically generated">
            <a:extLst>
              <a:ext uri="{FF2B5EF4-FFF2-40B4-BE49-F238E27FC236}">
                <a16:creationId xmlns:a16="http://schemas.microsoft.com/office/drawing/2014/main" id="{3D59637F-4F02-1B7B-4532-641C13605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93" y="5383649"/>
            <a:ext cx="2301405" cy="12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1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Sudeera Perera</dc:creator>
  <cp:lastModifiedBy>Sudeera Perera</cp:lastModifiedBy>
  <cp:revision>1</cp:revision>
  <dcterms:created xsi:type="dcterms:W3CDTF">2025-01-26T10:39:16Z</dcterms:created>
  <dcterms:modified xsi:type="dcterms:W3CDTF">2025-01-26T11:01:08Z</dcterms:modified>
</cp:coreProperties>
</file>